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9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65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6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0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7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46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620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1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2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9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0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EC7D9-97CA-DF47-ACB3-2F8E6CF96472}" type="datetimeFigureOut">
              <a:rPr lang="en-US" smtClean="0"/>
              <a:t>12-09-08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9E496-537D-DF47-B4E6-2CB637565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13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HRT3M</a:t>
            </a:r>
            <a:r>
              <a:rPr lang="en-US" smtClean="0"/>
              <a:t>- Assignment # 1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75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course looks at many aspects of religion, including personal beliefs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Assignment #1</a:t>
            </a:r>
          </a:p>
          <a:p>
            <a:pPr marL="0" indent="0">
              <a:buNone/>
            </a:pPr>
            <a:r>
              <a:rPr lang="en-US" dirty="0" smtClean="0"/>
              <a:t>Make a collage of your most cherished and deeply held beliefs.  You are free to comment on whatever is important to you.  This may include family, values, life, death, right and wrong.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Title this, “My personal Credo”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Credo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110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69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HRT3M- Assignment # 1</vt:lpstr>
      <vt:lpstr>Your Credo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HRT3M- Assignment # 1</dc:title>
  <dc:creator>Jason Brazeau</dc:creator>
  <cp:lastModifiedBy>Jason Brazeau</cp:lastModifiedBy>
  <cp:revision>1</cp:revision>
  <dcterms:created xsi:type="dcterms:W3CDTF">2012-09-08T11:56:11Z</dcterms:created>
  <dcterms:modified xsi:type="dcterms:W3CDTF">2012-09-08T11:57:12Z</dcterms:modified>
</cp:coreProperties>
</file>